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4" r:id="rId4"/>
    <p:sldId id="265" r:id="rId5"/>
    <p:sldId id="268" r:id="rId6"/>
    <p:sldId id="260" r:id="rId7"/>
    <p:sldId id="270" r:id="rId8"/>
    <p:sldId id="261" r:id="rId9"/>
    <p:sldId id="262" r:id="rId10"/>
    <p:sldId id="263" r:id="rId11"/>
    <p:sldId id="272" r:id="rId12"/>
    <p:sldId id="271" r:id="rId13"/>
    <p:sldId id="27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1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5FBAF-CAC9-794B-A0B9-694F22645976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AC149-4DC9-1440-BE8A-C7CB5528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5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B00C8-0D36-6340-B87D-4B84F217F962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337F5-55A0-B347-A024-10524301F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0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37F5-55A0-B347-A024-10524301FA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2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1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49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95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48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64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24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06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12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03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8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11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2582A-F6DB-4014-A240-39ECE273CF56}" type="datetimeFigureOut">
              <a:rPr lang="en-GB" smtClean="0"/>
              <a:pPr/>
              <a:t>10/12/2013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F9E3-F210-4987-BAD3-4228166F05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4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/>
              <a:t>Taking charge – finding a new discourse for understanding the shifting roles of disabled people in dance</a:t>
            </a:r>
            <a:br>
              <a:rPr lang="en-GB" b="1" i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b="1" i="1" dirty="0" smtClean="0">
              <a:solidFill>
                <a:schemeClr val="tx1"/>
              </a:solidFill>
            </a:endParaRPr>
          </a:p>
          <a:p>
            <a:r>
              <a:rPr lang="en-GB" i="1" dirty="0" smtClean="0">
                <a:solidFill>
                  <a:schemeClr val="tx1"/>
                </a:solidFill>
              </a:rPr>
              <a:t>Kate Marsh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Research 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943600"/>
          </a:xfrm>
        </p:spPr>
        <p:txBody>
          <a:bodyPr>
            <a:noAutofit/>
          </a:bodyPr>
          <a:lstStyle/>
          <a:p>
            <a:r>
              <a:rPr lang="en-GB" sz="2400" dirty="0" smtClean="0"/>
              <a:t>Map the disability and dance sector through engagement with both theory and practice.</a:t>
            </a:r>
          </a:p>
          <a:p>
            <a:r>
              <a:rPr lang="en-GB" sz="2400" dirty="0" smtClean="0"/>
              <a:t>Identify how work by disabled dance artists is perceived, analysed and evaluated.</a:t>
            </a:r>
          </a:p>
          <a:p>
            <a:r>
              <a:rPr lang="en-GB" sz="2400" dirty="0" smtClean="0"/>
              <a:t>Explore how disabled dance artists experience working in dance.</a:t>
            </a:r>
          </a:p>
          <a:p>
            <a:r>
              <a:rPr lang="en-GB" sz="2400" dirty="0" smtClean="0"/>
              <a:t>Examine how disabled artists feel about issues of authorship and ownership of their creative practice and examine issues of leadership for disabled dance artists.</a:t>
            </a:r>
          </a:p>
          <a:p>
            <a:r>
              <a:rPr lang="en-GB" sz="2400" dirty="0"/>
              <a:t>Explore issues of leadership for disabled dance artists – </a:t>
            </a:r>
            <a:r>
              <a:rPr lang="en-GB" sz="2400" dirty="0" smtClean="0"/>
              <a:t>Potential </a:t>
            </a:r>
            <a:r>
              <a:rPr lang="en-GB" sz="2400" dirty="0"/>
              <a:t>obstacles and strategies for developing </a:t>
            </a:r>
            <a:r>
              <a:rPr lang="en-GB" sz="2400" dirty="0" smtClean="0"/>
              <a:t>opportunity</a:t>
            </a:r>
          </a:p>
          <a:p>
            <a:pPr>
              <a:buFont typeface="Arial"/>
              <a:buChar char="•"/>
            </a:pPr>
            <a:r>
              <a:rPr lang="en-GB" sz="2400" dirty="0" smtClean="0"/>
              <a:t>Build resources and opportunities to facilitate continued progress for disabled dance artists.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are the disabled leaders in dance?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HE/training context</a:t>
            </a:r>
          </a:p>
          <a:p>
            <a:r>
              <a:rPr lang="en-US" dirty="0" smtClean="0"/>
              <a:t>Professional Development </a:t>
            </a:r>
          </a:p>
          <a:p>
            <a:r>
              <a:rPr lang="en-US" dirty="0" smtClean="0"/>
              <a:t>Post-performance Opportunity</a:t>
            </a:r>
          </a:p>
          <a:p>
            <a:r>
              <a:rPr lang="en-US" dirty="0" smtClean="0"/>
              <a:t>Mentoring</a:t>
            </a:r>
          </a:p>
          <a:p>
            <a:r>
              <a:rPr lang="en-US" dirty="0" smtClean="0"/>
              <a:t>Legacy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r>
              <a:rPr lang="en-US" sz="3200" b="1" dirty="0" smtClean="0"/>
              <a:t>Critical Framework</a:t>
            </a:r>
          </a:p>
          <a:p>
            <a:pPr marL="1371600" lvl="3" indent="0">
              <a:buNone/>
            </a:pPr>
            <a:r>
              <a:rPr lang="en-US" dirty="0" smtClean="0"/>
              <a:t>Primarily Qualitative</a:t>
            </a:r>
          </a:p>
          <a:p>
            <a:pPr marL="1371600" lvl="3" indent="0">
              <a:buNone/>
            </a:pPr>
            <a:r>
              <a:rPr lang="en-US" dirty="0" smtClean="0"/>
              <a:t>Ethnographic</a:t>
            </a:r>
            <a:r>
              <a:rPr lang="en-US" dirty="0"/>
              <a:t>/</a:t>
            </a:r>
            <a:r>
              <a:rPr lang="en-US" dirty="0" smtClean="0"/>
              <a:t>Anthropologic</a:t>
            </a:r>
          </a:p>
          <a:p>
            <a:pPr marL="1371600" lvl="3" indent="0">
              <a:buNone/>
            </a:pPr>
            <a:r>
              <a:rPr lang="en-US" dirty="0" smtClean="0"/>
              <a:t>Practice </a:t>
            </a:r>
            <a:r>
              <a:rPr lang="en-US" dirty="0" err="1" smtClean="0"/>
              <a:t>focussed</a:t>
            </a:r>
            <a:endParaRPr lang="en-US" dirty="0" smtClean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r>
              <a:rPr lang="en-US" sz="3200" b="1" dirty="0" smtClean="0"/>
              <a:t>Methods</a:t>
            </a:r>
            <a:endParaRPr lang="en-US" sz="3200" b="1" dirty="0"/>
          </a:p>
          <a:p>
            <a:pPr marL="1371600" lvl="3" indent="0">
              <a:buNone/>
            </a:pPr>
            <a:r>
              <a:rPr lang="en-US" dirty="0" smtClean="0"/>
              <a:t>Case Studies/Auto Biography</a:t>
            </a:r>
          </a:p>
          <a:p>
            <a:pPr marL="1371600" lvl="3" indent="0">
              <a:buNone/>
            </a:pPr>
            <a:r>
              <a:rPr lang="en-US" dirty="0" smtClean="0"/>
              <a:t>Interviews</a:t>
            </a:r>
            <a:endParaRPr lang="en-US" dirty="0"/>
          </a:p>
          <a:p>
            <a:pPr marL="1371600" lvl="3" indent="0">
              <a:buNone/>
            </a:pPr>
            <a:r>
              <a:rPr lang="en-US" dirty="0" smtClean="0"/>
              <a:t>Observation</a:t>
            </a:r>
          </a:p>
          <a:p>
            <a:pPr marL="1371600" lvl="3" indent="0">
              <a:buNone/>
            </a:pPr>
            <a:r>
              <a:rPr lang="en-US" dirty="0" smtClean="0"/>
              <a:t>Practice as research</a:t>
            </a:r>
          </a:p>
          <a:p>
            <a:pPr marL="1371600" lvl="3" indent="0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Outcomes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Improved access into HE/Training Routes </a:t>
            </a:r>
          </a:p>
          <a:p>
            <a:r>
              <a:rPr lang="en-US" dirty="0" smtClean="0"/>
              <a:t>Increased opportunity for Disabled Leaders in Dance: Lecturer, Choreographer, Director, Producer, Manager</a:t>
            </a:r>
          </a:p>
          <a:p>
            <a:r>
              <a:rPr lang="en-GB" dirty="0" smtClean="0"/>
              <a:t>Extend </a:t>
            </a:r>
            <a:r>
              <a:rPr lang="en-GB" dirty="0"/>
              <a:t>discussion in this area, beyond the ‘inclusive’ dance community and offer a perspective and practical suggestions for the dance sector in general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lvl="5">
              <a:buNone/>
            </a:pPr>
            <a:r>
              <a:rPr lang="en-US" sz="3200" smtClean="0"/>
              <a:t>Thank You &amp; Questions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Research 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260" y="1524000"/>
            <a:ext cx="8803740" cy="4710049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 am a disabled dance artist</a:t>
            </a:r>
          </a:p>
          <a:p>
            <a:pPr>
              <a:buNone/>
            </a:pPr>
            <a:r>
              <a:rPr lang="en-GB" sz="2400" dirty="0" smtClean="0"/>
              <a:t> </a:t>
            </a:r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 am a disabled dance artist  </a:t>
            </a:r>
          </a:p>
          <a:p>
            <a:r>
              <a:rPr lang="en-GB" sz="2400" dirty="0" smtClean="0"/>
              <a:t>I have worked in inclusive dance for 16 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 am a disabled dance artist</a:t>
            </a:r>
          </a:p>
          <a:p>
            <a:r>
              <a:rPr lang="en-GB" sz="2400" dirty="0" smtClean="0"/>
              <a:t>I have worked in inclusive dance for 16 years</a:t>
            </a:r>
          </a:p>
          <a:p>
            <a:r>
              <a:rPr lang="en-GB" sz="2400" dirty="0" smtClean="0"/>
              <a:t>I have been involved in significant change in practice, theory and perceptions of disabled dance artists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 am a disabled dance artist</a:t>
            </a:r>
          </a:p>
          <a:p>
            <a:r>
              <a:rPr lang="en-GB" sz="2400" dirty="0" smtClean="0"/>
              <a:t>I have worked in inclusive dance for 16 years </a:t>
            </a:r>
          </a:p>
          <a:p>
            <a:r>
              <a:rPr lang="en-GB" sz="2400" dirty="0" smtClean="0"/>
              <a:t>I have been involved in significant change in practice, theory and perceptions of disabled dance artists</a:t>
            </a:r>
          </a:p>
          <a:p>
            <a:r>
              <a:rPr lang="en-GB" sz="2400" dirty="0" smtClean="0"/>
              <a:t>I see a need for progression in how we research the field of dance and disability</a:t>
            </a:r>
          </a:p>
          <a:p>
            <a:r>
              <a:rPr lang="en-GB" sz="2400" dirty="0" smtClean="0"/>
              <a:t>There is a discrepancy between original momentum in this sector and disabled leaders in dance</a:t>
            </a:r>
          </a:p>
          <a:p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GB" b="1" dirty="0" smtClean="0"/>
              <a:t>Research 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Map the disability and dance sector through engagement with both theory and practice.</a:t>
            </a:r>
          </a:p>
          <a:p>
            <a:r>
              <a:rPr lang="en-GB" sz="2400" dirty="0" smtClean="0"/>
              <a:t>Identify how work by disabled dance artists is perceived, analysed and evaluated.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Map the disability and dance sector through engagement with both theory and practice.</a:t>
            </a:r>
          </a:p>
          <a:p>
            <a:r>
              <a:rPr lang="en-GB" sz="2400" dirty="0" smtClean="0"/>
              <a:t>Identify how work by disabled dance artists is perceived, analysed and evaluated.</a:t>
            </a:r>
          </a:p>
          <a:p>
            <a:r>
              <a:rPr lang="en-GB" sz="2400" dirty="0" smtClean="0"/>
              <a:t>Explore how disabled dance artists experience working in dance.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Map the disability and dance sector through engagement with both theory and practice.</a:t>
            </a:r>
          </a:p>
          <a:p>
            <a:r>
              <a:rPr lang="en-GB" sz="2400" dirty="0" smtClean="0"/>
              <a:t>Identify how work by disabled dance artists is perceived, analysed and evaluated. </a:t>
            </a:r>
          </a:p>
          <a:p>
            <a:r>
              <a:rPr lang="en-GB" sz="2400" dirty="0" smtClean="0"/>
              <a:t>Explore how disabled dance artists experience working in dance.</a:t>
            </a:r>
          </a:p>
          <a:p>
            <a:r>
              <a:rPr lang="en-GB" sz="2400" dirty="0" smtClean="0"/>
              <a:t>Examine how disabled artists feel about issues of authorship and ownership of their creative practice examine issues of leadership for disabled dance artists.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GB" sz="2400" dirty="0" smtClean="0"/>
              <a:t>Map the disability and dance sector through engagement with both theory and practice.</a:t>
            </a:r>
          </a:p>
          <a:p>
            <a:pPr>
              <a:buFont typeface="Arial"/>
              <a:buChar char="•"/>
            </a:pPr>
            <a:r>
              <a:rPr lang="en-GB" sz="2400" dirty="0" smtClean="0"/>
              <a:t>Identify how work by disabled dance artists is perceived, analysed and evaluated. </a:t>
            </a:r>
          </a:p>
          <a:p>
            <a:pPr>
              <a:buFont typeface="Arial"/>
              <a:buChar char="•"/>
            </a:pPr>
            <a:r>
              <a:rPr lang="en-GB" sz="2400" dirty="0" smtClean="0"/>
              <a:t>Explore how disabled dance artists experience working in dance.</a:t>
            </a:r>
          </a:p>
          <a:p>
            <a:pPr>
              <a:buFont typeface="Arial"/>
              <a:buChar char="•"/>
            </a:pPr>
            <a:r>
              <a:rPr lang="en-GB" sz="2400" dirty="0" smtClean="0"/>
              <a:t>Examine how disabled artists feel about issues of authorship and ownership of their creative practice and examine issues of leadership for disabled dance artists.</a:t>
            </a:r>
          </a:p>
          <a:p>
            <a:pPr>
              <a:buFont typeface="Arial"/>
              <a:buChar char="•"/>
            </a:pPr>
            <a:r>
              <a:rPr lang="en-GB" sz="2400" dirty="0" smtClean="0"/>
              <a:t>Explore issues of leadership for disabled dance artists – Potential obstacles and strategies for developing opportunity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541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Taking charge – finding a new discourse for understanding the shifting roles of disabled people in dance </vt:lpstr>
      <vt:lpstr>Research Background</vt:lpstr>
      <vt:lpstr>Research Background</vt:lpstr>
      <vt:lpstr>Research Background</vt:lpstr>
      <vt:lpstr>Research Background</vt:lpstr>
      <vt:lpstr>Research Aims</vt:lpstr>
      <vt:lpstr>Research Aims</vt:lpstr>
      <vt:lpstr>Research Aims</vt:lpstr>
      <vt:lpstr>Research Aims</vt:lpstr>
      <vt:lpstr>Research Aims</vt:lpstr>
      <vt:lpstr>Where are the disabled leaders in dance?</vt:lpstr>
      <vt:lpstr>Methodology</vt:lpstr>
      <vt:lpstr>Research Outcomes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In-visible difference, Dance,Disability and the law</dc:title>
  <dc:creator>kate</dc:creator>
  <cp:lastModifiedBy>Hannah</cp:lastModifiedBy>
  <cp:revision>56</cp:revision>
  <dcterms:created xsi:type="dcterms:W3CDTF">2012-12-03T10:12:14Z</dcterms:created>
  <dcterms:modified xsi:type="dcterms:W3CDTF">2013-12-10T13:45:34Z</dcterms:modified>
</cp:coreProperties>
</file>