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63" r:id="rId4"/>
    <p:sldId id="267" r:id="rId5"/>
    <p:sldId id="259" r:id="rId6"/>
    <p:sldId id="264" r:id="rId7"/>
    <p:sldId id="266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5" d="100"/>
          <a:sy n="55" d="100"/>
        </p:scale>
        <p:origin x="-102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C42225-24BD-FD4A-8542-85136F86A5F9}" type="datetimeFigureOut">
              <a:rPr lang="en-US" smtClean="0"/>
              <a:t>04/06/2013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C0E553-1D00-874F-886D-2CAC81E76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210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Invisible Difference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B88B0E-A804-FE49-B0A1-6C1E92F6EB7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89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216A0-FD07-6448-A37A-560E577316CC}" type="datetimeFigureOut">
              <a:rPr lang="en-US" smtClean="0"/>
              <a:t>04/06/2013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DF76D-0E79-9848-B05D-B242B0FD3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468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216A0-FD07-6448-A37A-560E577316CC}" type="datetimeFigureOut">
              <a:rPr lang="en-US" smtClean="0"/>
              <a:t>04/06/2013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DF76D-0E79-9848-B05D-B242B0FD3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048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216A0-FD07-6448-A37A-560E577316CC}" type="datetimeFigureOut">
              <a:rPr lang="en-US" smtClean="0"/>
              <a:t>04/06/2013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DF76D-0E79-9848-B05D-B242B0FD3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139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216A0-FD07-6448-A37A-560E577316CC}" type="datetimeFigureOut">
              <a:rPr lang="en-US" smtClean="0"/>
              <a:t>04/06/2013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DF76D-0E79-9848-B05D-B242B0FD3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379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216A0-FD07-6448-A37A-560E577316CC}" type="datetimeFigureOut">
              <a:rPr lang="en-US" smtClean="0"/>
              <a:t>04/06/2013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DF76D-0E79-9848-B05D-B242B0FD3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572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216A0-FD07-6448-A37A-560E577316CC}" type="datetimeFigureOut">
              <a:rPr lang="en-US" smtClean="0"/>
              <a:t>04/06/2013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DF76D-0E79-9848-B05D-B242B0FD3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216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216A0-FD07-6448-A37A-560E577316CC}" type="datetimeFigureOut">
              <a:rPr lang="en-US" smtClean="0"/>
              <a:t>04/06/2013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DF76D-0E79-9848-B05D-B242B0FD3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671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216A0-FD07-6448-A37A-560E577316CC}" type="datetimeFigureOut">
              <a:rPr lang="en-US" smtClean="0"/>
              <a:t>04/06/2013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DF76D-0E79-9848-B05D-B242B0FD3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085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216A0-FD07-6448-A37A-560E577316CC}" type="datetimeFigureOut">
              <a:rPr lang="en-US" smtClean="0"/>
              <a:t>04/06/2013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DF76D-0E79-9848-B05D-B242B0FD3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648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216A0-FD07-6448-A37A-560E577316CC}" type="datetimeFigureOut">
              <a:rPr lang="en-US" smtClean="0"/>
              <a:t>04/06/2013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DF76D-0E79-9848-B05D-B242B0FD3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006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216A0-FD07-6448-A37A-560E577316CC}" type="datetimeFigureOut">
              <a:rPr lang="en-US" smtClean="0"/>
              <a:t>04/06/2013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DF76D-0E79-9848-B05D-B242B0FD3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173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  <a:alpha val="6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D216A0-FD07-6448-A37A-560E577316CC}" type="datetimeFigureOut">
              <a:rPr lang="en-US" smtClean="0"/>
              <a:t>04/06/2013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DF76D-0E79-9848-B05D-B242B0FD3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587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youtube.com/watch?v=6YEtEyr6N4g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c.e.waelde@exeter.ac.uk" TargetMode="External"/><Relationship Id="rId4" Type="http://schemas.openxmlformats.org/officeDocument/2006/relationships/hyperlink" Target="mailto:Shawn.harmon@ed.ac.uk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mailto:s.whatley@coventry.ac.u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685800" y="1320213"/>
            <a:ext cx="7772400" cy="2394538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Dance, law and disability; exploring issues of visibility and invisibility in the work of disabled dance artists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8750" y="4000500"/>
            <a:ext cx="64008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 smtClean="0">
              <a:ea typeface="+mn-ea"/>
              <a:cs typeface="+mn-cs"/>
            </a:endParaRPr>
          </a:p>
        </p:txBody>
      </p:sp>
      <p:pic>
        <p:nvPicPr>
          <p:cNvPr id="1331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1750" y="3714750"/>
            <a:ext cx="4059238" cy="121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35424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Sarah Whatley – Coventry University</a:t>
            </a:r>
            <a:endParaRPr lang="en-US" b="1" dirty="0"/>
          </a:p>
          <a:p>
            <a:r>
              <a:rPr lang="en-US" b="1" dirty="0" smtClean="0"/>
              <a:t>Charlotte </a:t>
            </a:r>
            <a:r>
              <a:rPr lang="en-US" b="1" dirty="0" err="1" smtClean="0"/>
              <a:t>Waelde</a:t>
            </a:r>
            <a:r>
              <a:rPr lang="en-US" b="1" dirty="0" smtClean="0"/>
              <a:t> – University of Exeter</a:t>
            </a:r>
          </a:p>
          <a:p>
            <a:r>
              <a:rPr lang="en-US" b="1" dirty="0" smtClean="0"/>
              <a:t>Shawn Harmon – University of Edinburgh</a:t>
            </a:r>
          </a:p>
          <a:p>
            <a:r>
              <a:rPr lang="en-US" dirty="0" smtClean="0"/>
              <a:t>Caroline Bowditch – dance artist </a:t>
            </a:r>
          </a:p>
          <a:p>
            <a:r>
              <a:rPr lang="en-US" dirty="0" smtClean="0"/>
              <a:t>Abbe Brown – University of Aberdeen</a:t>
            </a:r>
          </a:p>
          <a:p>
            <a:r>
              <a:rPr lang="en-US" dirty="0" smtClean="0"/>
              <a:t>Janice Richardson– </a:t>
            </a:r>
            <a:r>
              <a:rPr lang="en-US" dirty="0" err="1" smtClean="0"/>
              <a:t>Monash</a:t>
            </a:r>
            <a:r>
              <a:rPr lang="en-US" dirty="0" smtClean="0"/>
              <a:t> University (</a:t>
            </a:r>
            <a:r>
              <a:rPr lang="en-US" dirty="0" err="1" smtClean="0"/>
              <a:t>Aus</a:t>
            </a:r>
            <a:r>
              <a:rPr lang="en-US" dirty="0" smtClean="0"/>
              <a:t>)</a:t>
            </a:r>
          </a:p>
          <a:p>
            <a:r>
              <a:rPr lang="en-US" dirty="0" smtClean="0"/>
              <a:t>Karen Wood (RA) – Coventry </a:t>
            </a:r>
          </a:p>
          <a:p>
            <a:r>
              <a:rPr lang="en-US" dirty="0" smtClean="0"/>
              <a:t>Hannah Donaldson (RA) – Exeter</a:t>
            </a:r>
          </a:p>
          <a:p>
            <a:r>
              <a:rPr lang="en-US" dirty="0" smtClean="0"/>
              <a:t>Kate Marsh (PhD candidate) – Coventry</a:t>
            </a:r>
          </a:p>
          <a:p>
            <a:r>
              <a:rPr lang="en-US" dirty="0" err="1" smtClean="0"/>
              <a:t>Matilde</a:t>
            </a:r>
            <a:r>
              <a:rPr lang="en-US" dirty="0" smtClean="0"/>
              <a:t> </a:t>
            </a:r>
            <a:r>
              <a:rPr lang="en-US" dirty="0" err="1" smtClean="0"/>
              <a:t>Pavis</a:t>
            </a:r>
            <a:r>
              <a:rPr lang="en-US" dirty="0" smtClean="0"/>
              <a:t> (PhD candidate) - Exeter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7396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are we in the UK?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GB" dirty="0" smtClean="0"/>
              <a:t>The political </a:t>
            </a:r>
            <a:r>
              <a:rPr lang="en-GB" dirty="0"/>
              <a:t>imperatives within the performing arts </a:t>
            </a:r>
            <a:r>
              <a:rPr lang="en-GB" dirty="0" smtClean="0"/>
              <a:t>community</a:t>
            </a:r>
          </a:p>
          <a:p>
            <a:pPr lvl="0"/>
            <a:r>
              <a:rPr lang="en-GB" dirty="0" smtClean="0"/>
              <a:t>Models </a:t>
            </a:r>
            <a:r>
              <a:rPr lang="en-GB" dirty="0"/>
              <a:t>of disability and their impact on </a:t>
            </a:r>
            <a:r>
              <a:rPr lang="en-GB" dirty="0" smtClean="0"/>
              <a:t>the </a:t>
            </a:r>
            <a:r>
              <a:rPr lang="en-GB" dirty="0"/>
              <a:t>experience and output of </a:t>
            </a:r>
            <a:r>
              <a:rPr lang="en-GB" dirty="0" smtClean="0"/>
              <a:t>dancers </a:t>
            </a:r>
            <a:r>
              <a:rPr lang="en-GB" smtClean="0"/>
              <a:t>with impairments;</a:t>
            </a:r>
            <a:endParaRPr lang="en-GB" dirty="0"/>
          </a:p>
          <a:p>
            <a:pPr lvl="0"/>
            <a:r>
              <a:rPr lang="en-GB" dirty="0" smtClean="0"/>
              <a:t>A </a:t>
            </a:r>
            <a:r>
              <a:rPr lang="en-GB" i="1" dirty="0"/>
              <a:t>serious</a:t>
            </a:r>
            <a:r>
              <a:rPr lang="en-GB" dirty="0"/>
              <a:t> arts practice as opposed to ‘community dance’ or ‘therapeutic practice</a:t>
            </a:r>
            <a:r>
              <a:rPr lang="en-GB" dirty="0" smtClean="0"/>
              <a:t>’</a:t>
            </a:r>
          </a:p>
          <a:p>
            <a:pPr lvl="0"/>
            <a:r>
              <a:rPr lang="en-GB" dirty="0" smtClean="0"/>
              <a:t>Improving access to training </a:t>
            </a:r>
            <a:r>
              <a:rPr lang="en-GB" dirty="0"/>
              <a:t>for professional careers.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9489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Legal frameworks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Human Rights</a:t>
            </a:r>
          </a:p>
          <a:p>
            <a:endParaRPr lang="en-US" dirty="0" smtClean="0"/>
          </a:p>
          <a:p>
            <a:r>
              <a:rPr lang="en-US" dirty="0" smtClean="0"/>
              <a:t>Intellectual Property/Copyright</a:t>
            </a:r>
          </a:p>
          <a:p>
            <a:endParaRPr lang="en-US" dirty="0" smtClean="0"/>
          </a:p>
          <a:p>
            <a:r>
              <a:rPr lang="en-US" dirty="0" smtClean="0"/>
              <a:t>Medical Law and Ethics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3290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Caroline Bowditch </a:t>
            </a:r>
            <a:br>
              <a:rPr lang="en-US" dirty="0" smtClean="0"/>
            </a:br>
            <a:r>
              <a:rPr lang="en-US" i="1" dirty="0" smtClean="0"/>
              <a:t>A Casting Exploration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u="sng" dirty="0" smtClean="0">
              <a:hlinkClick r:id="rId2"/>
            </a:endParaRPr>
          </a:p>
          <a:p>
            <a:pPr marL="0" indent="0">
              <a:buNone/>
            </a:pPr>
            <a:r>
              <a:rPr lang="en-GB" u="sng" dirty="0" smtClean="0">
                <a:hlinkClick r:id="rId2"/>
              </a:rPr>
              <a:t>http</a:t>
            </a:r>
            <a:r>
              <a:rPr lang="en-GB" u="sng" dirty="0">
                <a:hlinkClick r:id="rId2"/>
              </a:rPr>
              <a:t>://www.youtube.com/watch?v=6YEtEyr6N4g</a:t>
            </a:r>
            <a:endParaRPr lang="en-GB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6362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of our current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/>
              <a:t>Can copyright see difference</a:t>
            </a:r>
            <a:r>
              <a:rPr lang="en-US" dirty="0" smtClean="0"/>
              <a:t>?</a:t>
            </a:r>
          </a:p>
          <a:p>
            <a:pPr lvl="0"/>
            <a:r>
              <a:rPr lang="en-US" dirty="0" smtClean="0"/>
              <a:t>How does the rhetoric of law get mirrored or refracted through the rhetoric of dance?</a:t>
            </a:r>
            <a:endParaRPr lang="en-GB" dirty="0"/>
          </a:p>
          <a:p>
            <a:pPr lvl="0"/>
            <a:r>
              <a:rPr lang="en-US" dirty="0" smtClean="0"/>
              <a:t>How does the ‘</a:t>
            </a:r>
            <a:r>
              <a:rPr lang="en-US" dirty="0" err="1" smtClean="0"/>
              <a:t>languaging</a:t>
            </a:r>
            <a:r>
              <a:rPr lang="en-US" dirty="0" smtClean="0"/>
              <a:t>’ of disability in performances that focus on disabled dancers </a:t>
            </a:r>
            <a:r>
              <a:rPr lang="en-US" i="1" dirty="0" smtClean="0"/>
              <a:t>stand in for </a:t>
            </a:r>
            <a:r>
              <a:rPr lang="en-US" dirty="0" smtClean="0"/>
              <a:t>or </a:t>
            </a:r>
            <a:r>
              <a:rPr lang="en-US" i="1" dirty="0" smtClean="0"/>
              <a:t>silence</a:t>
            </a:r>
            <a:r>
              <a:rPr lang="en-US" dirty="0" smtClean="0"/>
              <a:t> the dancing body?</a:t>
            </a:r>
          </a:p>
          <a:p>
            <a:pPr lvl="0"/>
            <a:r>
              <a:rPr lang="en-US" dirty="0" smtClean="0"/>
              <a:t>What is the critical discourse of </a:t>
            </a:r>
            <a:r>
              <a:rPr lang="en-US" dirty="0"/>
              <a:t>disability in dance?</a:t>
            </a:r>
            <a:endParaRPr lang="en-GB" dirty="0"/>
          </a:p>
          <a:p>
            <a:pPr lvl="0"/>
            <a:r>
              <a:rPr lang="en-US" dirty="0"/>
              <a:t>Should disability be kept private?</a:t>
            </a:r>
            <a:endParaRPr lang="en-GB" dirty="0"/>
          </a:p>
          <a:p>
            <a:pPr lvl="0"/>
            <a:r>
              <a:rPr lang="en-US" dirty="0"/>
              <a:t>Who values disabled dance?</a:t>
            </a:r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0025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rgbClr val="FFFFFF"/>
                </a:solidFill>
              </a:rPr>
              <a:t>InVisible</a:t>
            </a:r>
            <a:r>
              <a:rPr lang="en-US" dirty="0" smtClean="0">
                <a:solidFill>
                  <a:srgbClr val="FFFFFF"/>
                </a:solidFill>
              </a:rPr>
              <a:t> Difference: Dance, Disability and Law</a:t>
            </a:r>
            <a:endParaRPr lang="en-US" dirty="0"/>
          </a:p>
        </p:txBody>
      </p:sp>
      <p:pic>
        <p:nvPicPr>
          <p:cNvPr id="4" name="Content Placeholder 3" descr="a-girl-jonah-2.thumbnail.jp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56" b="8456"/>
          <a:stretch>
            <a:fillRect/>
          </a:stretch>
        </p:blipFill>
        <p:spPr>
          <a:xfrm>
            <a:off x="797785" y="1600201"/>
            <a:ext cx="4623897" cy="3625718"/>
          </a:xfrm>
        </p:spPr>
      </p:pic>
      <p:pic>
        <p:nvPicPr>
          <p:cNvPr id="5" name="Picture 4" descr="images-2.jpe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3339" y="1868954"/>
            <a:ext cx="3053460" cy="303136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 flipH="1">
            <a:off x="6170624" y="5486400"/>
            <a:ext cx="1970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Claire Cunningham</a:t>
            </a:r>
            <a:endParaRPr lang="en-US" dirty="0">
              <a:solidFill>
                <a:srgbClr val="FFFFFF"/>
              </a:solidFill>
            </a:endParaRP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11755" y="5828282"/>
            <a:ext cx="27841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Caroline Bowditch and Fiona Wright</a:t>
            </a:r>
            <a:endParaRPr lang="en-US" dirty="0">
              <a:solidFill>
                <a:srgbClr val="FFFFFF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27475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>
                <a:hlinkClick r:id="rId2"/>
              </a:rPr>
              <a:t>s.whatley@coventry.ac.uk</a:t>
            </a: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>
                <a:hlinkClick r:id="rId3"/>
              </a:rPr>
              <a:t>c.e.waelde@exeter.ac.uk</a:t>
            </a: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>
                <a:hlinkClick r:id="rId4"/>
              </a:rPr>
              <a:t>Shawn.harmon@ed.ac.uk</a:t>
            </a: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http://</a:t>
            </a:r>
            <a:r>
              <a:rPr lang="en-US" dirty="0" err="1" smtClean="0"/>
              <a:t>invisibledifference.org.uk</a:t>
            </a:r>
            <a:endParaRPr lang="en-US" dirty="0" smtClean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2825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272</Words>
  <Application>Microsoft Macintosh PowerPoint</Application>
  <PresentationFormat>On-screen Show (4:3)</PresentationFormat>
  <Paragraphs>47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Dance, law and disability; exploring issues of visibility and invisibility in the work of disabled dance artists</vt:lpstr>
      <vt:lpstr>The team</vt:lpstr>
      <vt:lpstr>Where are we in the UK?</vt:lpstr>
      <vt:lpstr>Legal frameworks</vt:lpstr>
      <vt:lpstr>Caroline Bowditch  A Casting Exploration</vt:lpstr>
      <vt:lpstr>Some of our current questions</vt:lpstr>
      <vt:lpstr>InVisible Difference: Dance, Disability and Law</vt:lpstr>
      <vt:lpstr>Thank you</vt:lpstr>
    </vt:vector>
  </TitlesOfParts>
  <Company>Coventry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Dance, law and disability; exploring issues of visibility and invisibility in the work of disabled dance artists</dc:title>
  <dc:creator>Sarah Whatley</dc:creator>
  <cp:lastModifiedBy>Sarah Whatley</cp:lastModifiedBy>
  <cp:revision>10</cp:revision>
  <dcterms:created xsi:type="dcterms:W3CDTF">2013-05-24T09:18:27Z</dcterms:created>
  <dcterms:modified xsi:type="dcterms:W3CDTF">2013-06-04T09:56:50Z</dcterms:modified>
</cp:coreProperties>
</file>